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A37F5-6B09-48F6-B88A-CC674B40F645}" type="datetimeFigureOut">
              <a:rPr lang="en-US" smtClean="0"/>
              <a:t>4/30/2009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06B5C-4FBA-4334-9693-2D276C97B4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06B5C-4FBA-4334-9693-2D276C97B4F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A25E5D4-CE5D-41E6-A7E2-68C3A27EC12F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E370542-FBC8-43E3-BBCA-14326A8E2BE1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9AC0825-F1DE-4F0E-9B6F-723D9ECE49F7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B0CCA9A-160C-4898-B55F-98EE86C1DCF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0E6097A-947F-4842-9D26-47992FEB2311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9514AA6-2240-417B-BEDE-BDCC4C588D3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8C66B6E-68A8-4B09-A063-A330C305EC17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59D078D-DCAF-459C-9E52-B17B0DEA74C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6CC3DEA-444F-41EB-A163-4444B15D5FA6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CC0B1FE-305E-4F04-AE1B-D44BAEB6296C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51765E3-B0CF-4B1F-A9C8-2C0A3010BFD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Mintaszöveg szerkesztése</a:t>
            </a:r>
          </a:p>
          <a:p>
            <a:pPr lvl="1"/>
            <a:r>
              <a:rPr lang="en-US" smtClean="0"/>
              <a:t>Második szint</a:t>
            </a:r>
          </a:p>
          <a:p>
            <a:pPr lvl="2"/>
            <a:r>
              <a:rPr lang="en-US" smtClean="0"/>
              <a:t>Harmadik szint</a:t>
            </a:r>
          </a:p>
          <a:p>
            <a:pPr lvl="3"/>
            <a:r>
              <a:rPr lang="en-US" smtClean="0"/>
              <a:t>Negyedik szint</a:t>
            </a:r>
          </a:p>
          <a:p>
            <a:pPr lvl="4"/>
            <a:r>
              <a:rPr lang="en-US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5BEEFFE-415D-4B3C-B6DF-F56BAF07FB30}" type="slidenum"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 descr="wm"/>
          <p:cNvPicPr>
            <a:picLocks noChangeAspect="1" noChangeArrowheads="1"/>
          </p:cNvPicPr>
          <p:nvPr/>
        </p:nvPicPr>
        <p:blipFill>
          <a:blip r:embed="rId3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1076" name="AutoShape 4"/>
          <p:cNvSpPr>
            <a:spLocks noChangeArrowheads="1"/>
          </p:cNvSpPr>
          <p:nvPr/>
        </p:nvSpPr>
        <p:spPr bwMode="auto">
          <a:xfrm>
            <a:off x="7308850" y="2852738"/>
            <a:ext cx="287338" cy="287337"/>
          </a:xfrm>
          <a:prstGeom prst="diamond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31077" name="AutoShape 5"/>
          <p:cNvSpPr>
            <a:spLocks noChangeArrowheads="1"/>
          </p:cNvSpPr>
          <p:nvPr/>
        </p:nvSpPr>
        <p:spPr bwMode="auto">
          <a:xfrm>
            <a:off x="539750" y="3644900"/>
            <a:ext cx="360363" cy="360363"/>
          </a:xfrm>
          <a:prstGeom prst="diamond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31079" name="Arc 7"/>
          <p:cNvSpPr>
            <a:spLocks/>
          </p:cNvSpPr>
          <p:nvPr/>
        </p:nvSpPr>
        <p:spPr bwMode="auto">
          <a:xfrm flipH="1">
            <a:off x="720000" y="2349500"/>
            <a:ext cx="6765925" cy="1308100"/>
          </a:xfrm>
          <a:custGeom>
            <a:avLst/>
            <a:gdLst>
              <a:gd name="G0" fmla="+- 18665 0 0"/>
              <a:gd name="G1" fmla="+- 21600 0 0"/>
              <a:gd name="G2" fmla="+- 21600 0 0"/>
              <a:gd name="T0" fmla="*/ 0 w 40265"/>
              <a:gd name="T1" fmla="*/ 10729 h 21600"/>
              <a:gd name="T2" fmla="*/ 40265 w 40265"/>
              <a:gd name="T3" fmla="*/ 21599 h 21600"/>
              <a:gd name="T4" fmla="*/ 18665 w 402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265" h="21600" fill="none" extrusionOk="0">
                <a:moveTo>
                  <a:pt x="0" y="10729"/>
                </a:moveTo>
                <a:cubicBezTo>
                  <a:pt x="3869" y="4085"/>
                  <a:pt x="10977" y="-1"/>
                  <a:pt x="18665" y="0"/>
                </a:cubicBezTo>
                <a:cubicBezTo>
                  <a:pt x="30593" y="0"/>
                  <a:pt x="40264" y="9670"/>
                  <a:pt x="40264" y="21599"/>
                </a:cubicBezTo>
              </a:path>
              <a:path w="40265" h="21600" stroke="0" extrusionOk="0">
                <a:moveTo>
                  <a:pt x="0" y="10729"/>
                </a:moveTo>
                <a:cubicBezTo>
                  <a:pt x="3869" y="4085"/>
                  <a:pt x="10977" y="-1"/>
                  <a:pt x="18665" y="0"/>
                </a:cubicBezTo>
                <a:cubicBezTo>
                  <a:pt x="30593" y="0"/>
                  <a:pt x="40264" y="9670"/>
                  <a:pt x="40264" y="21599"/>
                </a:cubicBezTo>
                <a:lnTo>
                  <a:pt x="18665" y="2160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131080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948" t="38632" r="55542" b="41086"/>
          <a:stretch>
            <a:fillRect/>
          </a:stretch>
        </p:blipFill>
        <p:spPr bwMode="auto">
          <a:xfrm>
            <a:off x="2411413" y="1628775"/>
            <a:ext cx="4176712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nimBg="1"/>
      <p:bldP spid="131077" grpId="0" animBg="1"/>
      <p:bldP spid="13107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LOOPED_PLAYBACK" val="1"/>
</p:tagLst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Alapértelmezett terv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Fabian_au</dc:title>
  <dc:creator>V I K T O R</dc:creator>
  <cp:lastModifiedBy>V I K T O R</cp:lastModifiedBy>
  <cp:revision>5</cp:revision>
  <dcterms:created xsi:type="dcterms:W3CDTF">2009-04-30T07:44:19Z</dcterms:created>
  <dcterms:modified xsi:type="dcterms:W3CDTF">2009-04-30T07:54:05Z</dcterms:modified>
</cp:coreProperties>
</file>