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803900C-E801-4144-899B-770950179EE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71F101-8725-4F9B-A465-7A1BD73E59E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179EE93-51CD-4CDB-83C0-7085B226610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CA9D78F-F8F7-415F-B0D3-232540CC0C9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E45B60E-4B17-49A8-A2B9-05D4A05DF4D3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3F50BA4-FC37-44AA-BB26-8055C67345B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0B282A7-2409-4245-BD2E-0D9667A31FD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386E8A-F8DB-44E4-BD9C-01934A3765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F4A9F9D-AA13-4B5F-A44D-905C438DDAC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F8DA22D-2529-40F6-A21A-BB89A05DEBD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F7D00F8-C540-40D6-B786-01C4059B6A7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0EC41A2-C870-48C8-B35D-D76D5911ECF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04825"/>
            <a:ext cx="6096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95288" y="2409825"/>
            <a:ext cx="8393112" cy="1895475"/>
          </a:xfrm>
          <a:prstGeom prst="rect">
            <a:avLst/>
          </a:prstGeom>
          <a:solidFill>
            <a:schemeClr val="tx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20000" tIns="360000" rIns="720000" bIns="4680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hu-HU" sz="7000" kern="1200">
                <a:solidFill>
                  <a:srgbClr val="FFFFFF"/>
                </a:solidFill>
                <a:latin typeface="Haettenschweiler" pitchFamily="34" charset="0"/>
                <a:ea typeface="+mn-ea"/>
                <a:cs typeface="+mn-cs"/>
              </a:rPr>
              <a:t>Ultimate Marketing Game</a:t>
            </a:r>
            <a:endParaRPr lang="en-US" sz="7000" kern="1200">
              <a:solidFill>
                <a:srgbClr val="FFFFFF"/>
              </a:solidFill>
              <a:latin typeface="Haettenschweiler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933825"/>
            <a:ext cx="2543175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68313" y="1085850"/>
            <a:ext cx="8094662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0" kern="1200">
                <a:solidFill>
                  <a:srgbClr val="CC0000"/>
                </a:solidFill>
                <a:latin typeface="Haettenschweiler" pitchFamily="34" charset="0"/>
                <a:ea typeface="+mn-ea"/>
                <a:cs typeface="+mn-cs"/>
              </a:rPr>
              <a:t>“</a:t>
            </a:r>
            <a:r>
              <a:rPr lang="hu-HU" sz="14000" kern="1200">
                <a:solidFill>
                  <a:srgbClr val="CC0000"/>
                </a:solidFill>
                <a:latin typeface="Haettenschweiler" pitchFamily="34" charset="0"/>
                <a:ea typeface="+mn-ea"/>
                <a:cs typeface="+mn-cs"/>
              </a:rPr>
              <a:t>A special one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hu-HU" sz="14000" kern="1200">
                <a:solidFill>
                  <a:srgbClr val="CC0000"/>
                </a:solidFill>
                <a:latin typeface="Haettenschweiler" pitchFamily="34" charset="0"/>
                <a:ea typeface="+mn-ea"/>
                <a:cs typeface="+mn-cs"/>
              </a:rPr>
              <a:t>day sale”</a:t>
            </a:r>
            <a:endParaRPr lang="en-US" sz="14000" kern="1200">
              <a:solidFill>
                <a:srgbClr val="CC0000"/>
              </a:solidFill>
              <a:latin typeface="Haettenschweiler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Alapértelmezett terv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I K T O R</dc:creator>
  <cp:lastModifiedBy>V I K T O R</cp:lastModifiedBy>
  <cp:revision>1</cp:revision>
  <dcterms:created xsi:type="dcterms:W3CDTF">2009-04-30T08:32:18Z</dcterms:created>
  <dcterms:modified xsi:type="dcterms:W3CDTF">2009-04-30T08:32:44Z</dcterms:modified>
</cp:coreProperties>
</file>